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2" r:id="rId4"/>
    <p:sldId id="257" r:id="rId5"/>
    <p:sldId id="259" r:id="rId6"/>
    <p:sldId id="263" r:id="rId7"/>
    <p:sldId id="264" r:id="rId8"/>
    <p:sldId id="267" r:id="rId9"/>
    <p:sldId id="268" r:id="rId10"/>
    <p:sldId id="269" r:id="rId11"/>
    <p:sldId id="265" r:id="rId12"/>
    <p:sldId id="266" r:id="rId13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94703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18093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2329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62527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05053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485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4276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8368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6530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308597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3975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3AC748-A534-43B6-819F-43C877A95808}" type="datetimeFigureOut">
              <a:rPr lang="es-MX" smtClean="0"/>
              <a:t>23/03/2021</a:t>
            </a:fld>
            <a:endParaRPr lang="es-MX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35CA2-6A7F-4574-8D48-5909433071B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44239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710" y="915386"/>
            <a:ext cx="8680361" cy="578464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55335" y="145945"/>
            <a:ext cx="2367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ENERO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0863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765" y="1825625"/>
            <a:ext cx="7746470" cy="435133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5132269" y="609584"/>
            <a:ext cx="32560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OCTUBRE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79286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1" y="1825625"/>
            <a:ext cx="6529557" cy="43513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262907" y="1056184"/>
            <a:ext cx="39835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NOVIEMBRE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3317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39" y="1357905"/>
            <a:ext cx="7714805" cy="514119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327301" y="588464"/>
            <a:ext cx="37273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DICIEMBRE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886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1221" y="1825625"/>
            <a:ext cx="6529557" cy="435133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855335" y="145945"/>
            <a:ext cx="31534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FEBRERO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1898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64820" y="530665"/>
            <a:ext cx="4150149" cy="622765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306879" y="158824"/>
            <a:ext cx="24721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MARZO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268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318" y="1379123"/>
            <a:ext cx="7931640" cy="528569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94" y="339135"/>
            <a:ext cx="2584928" cy="118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4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6121" y="915386"/>
            <a:ext cx="3866814" cy="5802489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855335" y="145945"/>
            <a:ext cx="19831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MAYO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0239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133" y="1838940"/>
            <a:ext cx="6785051" cy="4523368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855335" y="145945"/>
            <a:ext cx="21900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JUNIO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82568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274" y="1703567"/>
            <a:ext cx="7567881" cy="5045254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4018209" y="686858"/>
            <a:ext cx="20970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JULIO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43427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7734" y="1626947"/>
            <a:ext cx="7446120" cy="496214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132269" y="609584"/>
            <a:ext cx="28177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AGOSTO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3307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2738" y="930364"/>
            <a:ext cx="8626683" cy="574887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3973172" y="210337"/>
            <a:ext cx="4257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400" dirty="0" smtClean="0">
                <a:latin typeface="Arial Black" panose="020B0A04020102020204" pitchFamily="34" charset="0"/>
              </a:rPr>
              <a:t>SEPTIEMBRE</a:t>
            </a:r>
            <a:endParaRPr lang="es-MX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2528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11</Words>
  <Application>Microsoft Office PowerPoint</Application>
  <PresentationFormat>Panorámica</PresentationFormat>
  <Paragraphs>11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GVCMATLAP100</dc:creator>
  <cp:lastModifiedBy>GVCMATLAP100</cp:lastModifiedBy>
  <cp:revision>15</cp:revision>
  <dcterms:created xsi:type="dcterms:W3CDTF">2020-12-09T18:40:44Z</dcterms:created>
  <dcterms:modified xsi:type="dcterms:W3CDTF">2021-03-23T16:34:23Z</dcterms:modified>
</cp:coreProperties>
</file>